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972" autoAdjust="0"/>
    <p:restoredTop sz="94705" autoAdjust="0"/>
  </p:normalViewPr>
  <p:slideViewPr>
    <p:cSldViewPr>
      <p:cViewPr>
        <p:scale>
          <a:sx n="82" d="100"/>
          <a:sy n="82" d="100"/>
        </p:scale>
        <p:origin x="-169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2DBA1-C3F1-4FA6-9857-9C7CE3A496D3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38133-C75A-4284-A5CF-1314BBEF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38133-C75A-4284-A5CF-1314BBEF5D5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1617056651_46-p-oboi-tsvetochnoe-pole-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9" name="Рисунок 8" descr="День_учителя_16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6539708_26-p-fon-dlya-prezentatsii-strogii-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Вера Вячеславовна любит послушных, старательных, внимательных, добрых и отзывчивых учеников!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789040"/>
            <a:ext cx="69127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Она с малых лет восхищалась учителями, а в возрасте 6-ти лет, она решила что сама будет преподавать  детям знания! </a:t>
            </a:r>
            <a:endParaRPr lang="ru-RU" sz="4000" dirty="0"/>
          </a:p>
        </p:txBody>
      </p:sp>
      <p:pic>
        <p:nvPicPr>
          <p:cNvPr id="6" name="Рисунок 5" descr="E`nshtey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443" y="1340768"/>
            <a:ext cx="2330557" cy="267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_20160213_19890369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243409"/>
            <a:ext cx="9460662" cy="7101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968552" cy="1386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Иванькова Олеся Викторовна</a:t>
            </a:r>
            <a:br>
              <a:rPr lang="ru-RU" dirty="0" smtClean="0"/>
            </a:br>
            <a:r>
              <a:rPr lang="ru-RU" dirty="0" smtClean="0"/>
              <a:t>Завуч</a:t>
            </a:r>
            <a:endParaRPr lang="ru-RU" dirty="0"/>
          </a:p>
        </p:txBody>
      </p:sp>
      <p:pic>
        <p:nvPicPr>
          <p:cNvPr id="6" name="Рисунок 5" descr="IMG-20220928-WA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2704" y="-243408"/>
            <a:ext cx="4261295" cy="5184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56792"/>
            <a:ext cx="4788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возрасте 6-ти лет </a:t>
            </a:r>
          </a:p>
          <a:p>
            <a:r>
              <a:rPr lang="ru-RU" sz="3600" dirty="0" smtClean="0"/>
              <a:t>вдохновилась своими играми в «учителя» с сестрой и друзьями.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94116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возрасте 22-х лет она начала свою практику </a:t>
            </a:r>
          </a:p>
          <a:p>
            <a:r>
              <a:rPr lang="ru-RU" sz="3600" dirty="0" smtClean="0"/>
              <a:t>учителя. Преподаёт у нас в школе уже второй раз с 2013-го года в течении 10-ти лет.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608141_13-p-fon-dlya-prezentatsii-uchebnii-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-20220928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92488" cy="4392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Иванькова Ольга Алексеевна.</a:t>
            </a:r>
          </a:p>
          <a:p>
            <a:pPr algn="ctr"/>
            <a:r>
              <a:rPr lang="ru-RU" sz="3600" dirty="0" smtClean="0"/>
              <a:t>Учитель начальных классов.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2636912"/>
            <a:ext cx="4932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18 лет окончила </a:t>
            </a:r>
            <a:r>
              <a:rPr lang="ru-RU" sz="3600" dirty="0" err="1" smtClean="0"/>
              <a:t>Спаское</a:t>
            </a:r>
            <a:r>
              <a:rPr lang="ru-RU" sz="3600" dirty="0" smtClean="0"/>
              <a:t> педагогическое училище и в 1986 году начала обучать детей.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979712" y="537321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Старается сделать детей добрыми, </a:t>
            </a:r>
            <a:r>
              <a:rPr lang="ru-RU" sz="3600" dirty="0" err="1" smtClean="0"/>
              <a:t>отзывчевыми</a:t>
            </a:r>
            <a:r>
              <a:rPr lang="ru-RU" sz="3600" dirty="0" smtClean="0"/>
              <a:t> и послушными.</a:t>
            </a:r>
            <a:endParaRPr lang="ru-RU" sz="3600" dirty="0"/>
          </a:p>
        </p:txBody>
      </p:sp>
      <p:pic>
        <p:nvPicPr>
          <p:cNvPr id="10" name="Рисунок 9" descr="5cf880c631947b3273493abd6944d7f1_w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559505"/>
            <a:ext cx="1512168" cy="229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0d6d82adf4117a32115b8ec231723d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013176"/>
            <a:ext cx="3456384" cy="648072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/>
              <a:t>Гольцова</a:t>
            </a:r>
            <a:r>
              <a:rPr lang="ru-RU" sz="2800" dirty="0" smtClean="0"/>
              <a:t> Татьяна Григорьевна .</a:t>
            </a:r>
            <a:br>
              <a:rPr lang="ru-RU" sz="2800" dirty="0" smtClean="0"/>
            </a:br>
            <a:r>
              <a:rPr lang="ru-RU" sz="2800" dirty="0" smtClean="0"/>
              <a:t> Учитель начальных классов.</a:t>
            </a:r>
            <a:endParaRPr lang="ru-RU" sz="2800" dirty="0"/>
          </a:p>
        </p:txBody>
      </p:sp>
      <p:pic>
        <p:nvPicPr>
          <p:cNvPr id="5" name="Рисунок 4" descr="IMG-20220928-WA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0"/>
            <a:ext cx="3419872" cy="4612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2339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Татьяна Григорьева стала преподавать по совету Ольги Алексеевны в возрасте 22-х  лет.    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116632"/>
            <a:ext cx="2664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 уже 30 лет Татьяна Григорьевна из обычных малышей воспитывает прилежных и ответственных учеников.</a:t>
            </a:r>
            <a:endParaRPr lang="ru-RU" sz="2800" dirty="0"/>
          </a:p>
        </p:txBody>
      </p:sp>
      <p:pic>
        <p:nvPicPr>
          <p:cNvPr id="8" name="Рисунок 7" descr="8223265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833664"/>
            <a:ext cx="3024336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</a:t>
            </a:r>
            <a:endParaRPr lang="ru-RU"/>
          </a:p>
        </p:txBody>
      </p:sp>
      <p:pic>
        <p:nvPicPr>
          <p:cNvPr id="4" name="Содержимое 3" descr="1618424647_44-funart_pro-p-oboi-fon-yarkii-fon-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-20220928-WA0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2100" y="0"/>
            <a:ext cx="3921900" cy="52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522920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Бондарь Виктория Викторовна</a:t>
            </a:r>
          </a:p>
          <a:p>
            <a:r>
              <a:rPr lang="ru-RU" sz="2000" dirty="0" smtClean="0"/>
              <a:t>Учитель русского, литературы.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5148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Виктория Викторовна находится в рядах учителей уже 4-ый год в возрасте 24 лет. Преподает интересные и познавательные уроки после которых ученики не остаются равнодушными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811012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Т.к с Викторией Викторовной мы еще так мало знакомы, мы будем и дальше наблюдать за её успехами в преподавании!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runge-background-with-space-for-text_36662-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2928926" cy="1143000"/>
          </a:xfrm>
        </p:spPr>
        <p:txBody>
          <a:bodyPr>
            <a:noAutofit/>
          </a:bodyPr>
          <a:lstStyle/>
          <a:p>
            <a:r>
              <a:rPr lang="ru-RU" sz="2100" dirty="0" smtClean="0"/>
              <a:t> Ольга Витальевна работает в школе с 1985 года и уже как 35 лет обучает наших детей иностранным языкам. Она считает что хороший ученик – это ученик который быстро усваивает материал, прилежно учится, умеет пользоваться усвоенным материалом, у ученика должны быть развиты: острый ум, хорошая память,  ответственность,  целеустремлённость, дисциплинированность и самокритичность    </a:t>
            </a:r>
            <a:endParaRPr lang="ru-RU" sz="2100" dirty="0"/>
          </a:p>
        </p:txBody>
      </p:sp>
      <p:pic>
        <p:nvPicPr>
          <p:cNvPr id="4" name="Содержимое 3" descr="IMG-20220930-WA0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0"/>
            <a:ext cx="3383157" cy="4525963"/>
          </a:xfrm>
        </p:spPr>
      </p:pic>
      <p:sp>
        <p:nvSpPr>
          <p:cNvPr id="5" name="TextBox 4"/>
          <p:cNvSpPr txBox="1"/>
          <p:nvPr/>
        </p:nvSpPr>
        <p:spPr>
          <a:xfrm>
            <a:off x="6286512" y="785794"/>
            <a:ext cx="26432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Ещё с малых лет, Ольга Витальевна знала что хочет быть учителем, только вот она не знала быть учителем иностранных языков или же учителем русского и литературы. Но так и повелось, что теперь она ведет и русский с литературой и иностранные языки 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928926" y="4643446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Теселько</a:t>
            </a:r>
            <a:r>
              <a:rPr lang="ru-RU" dirty="0" smtClean="0"/>
              <a:t> Ольга Витальевна. </a:t>
            </a:r>
          </a:p>
          <a:p>
            <a:r>
              <a:rPr lang="ru-RU" dirty="0" smtClean="0"/>
              <a:t>Учитель иностранных языков и  </a:t>
            </a:r>
          </a:p>
          <a:p>
            <a:r>
              <a:rPr lang="ru-RU" dirty="0" smtClean="0"/>
              <a:t>Русского с литературой.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308" y="0"/>
            <a:ext cx="916530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8726" y="4572008"/>
            <a:ext cx="535785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Бондарь Николай Олегович</a:t>
            </a:r>
            <a:br>
              <a:rPr lang="ru-RU" sz="2400" dirty="0" smtClean="0"/>
            </a:br>
            <a:r>
              <a:rPr lang="ru-RU" sz="2400" dirty="0" smtClean="0"/>
              <a:t>учитель физкультуры</a:t>
            </a:r>
            <a:endParaRPr lang="ru-RU" sz="2400" dirty="0"/>
          </a:p>
        </p:txBody>
      </p:sp>
      <p:pic>
        <p:nvPicPr>
          <p:cNvPr id="5" name="Рисунок 4" descr="IMG-20220928-WA00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71882" cy="4762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3306" y="214290"/>
            <a:ext cx="5357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Николай Олегович стал учителем только в этом учебном году, сейчас ему 29 лет. Уроки у него интересные и веселые. Ну а так как он с нами первый год, нам  предстоит узнать его по лучше в течении следующего времени, его работы в школе.</a:t>
            </a:r>
            <a:endParaRPr lang="ru-RU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6608141_13-p-fon-dlya-prezentatsii-uchebnii-14.jpg"/>
          <p:cNvPicPr>
            <a:picLocks noChangeAspect="1"/>
          </p:cNvPicPr>
          <p:nvPr/>
        </p:nvPicPr>
        <p:blipFill>
          <a:blip r:embed="rId2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4786322"/>
            <a:ext cx="3571868" cy="571504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Ковальчук Наталья Леонидовна.</a:t>
            </a:r>
            <a:br>
              <a:rPr lang="ru-RU" sz="2000" dirty="0" smtClean="0"/>
            </a:br>
            <a:r>
              <a:rPr lang="ru-RU" sz="2000" dirty="0" smtClean="0"/>
              <a:t>Учитель : химии, физики и биологии </a:t>
            </a:r>
            <a:endParaRPr lang="ru-RU" sz="2000" dirty="0"/>
          </a:p>
        </p:txBody>
      </p:sp>
      <p:pic>
        <p:nvPicPr>
          <p:cNvPr id="4" name="Содержимое 3" descr="IMG-20220928-WA002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0843" y="0"/>
            <a:ext cx="3383157" cy="4525963"/>
          </a:xfrm>
        </p:spPr>
      </p:pic>
      <p:sp>
        <p:nvSpPr>
          <p:cNvPr id="6" name="TextBox 5"/>
          <p:cNvSpPr txBox="1"/>
          <p:nvPr/>
        </p:nvSpPr>
        <p:spPr>
          <a:xfrm>
            <a:off x="214282" y="214290"/>
            <a:ext cx="50720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 1990 года она преподает нашим пытливым и любознательным детям уже 32 года . Она как и многие учителя, поняла что хочет быть учителем ещё с начальных классов. И в возрасте 28 лет начала </a:t>
            </a:r>
            <a:r>
              <a:rPr lang="ru-RU" sz="3200" dirty="0" err="1" smtClean="0"/>
              <a:t>преподовать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7" name="Рисунок 6" descr="downlo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72074"/>
            <a:ext cx="2223041" cy="178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0d6d82adf4117a32115b8ec231723d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5715000"/>
            <a:ext cx="421481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Гавриленко Татьяна Дмитриевна.</a:t>
            </a:r>
            <a:br>
              <a:rPr lang="ru-RU" sz="2000" dirty="0" smtClean="0"/>
            </a:br>
            <a:r>
              <a:rPr lang="ru-RU" sz="2000" dirty="0" smtClean="0"/>
              <a:t>Учитель географии, истории и общества </a:t>
            </a:r>
            <a:endParaRPr lang="ru-RU" sz="2000" dirty="0"/>
          </a:p>
        </p:txBody>
      </p:sp>
      <p:pic>
        <p:nvPicPr>
          <p:cNvPr id="5" name="Рисунок 4" descr="IMG-20220930-WA0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0"/>
            <a:ext cx="4214810" cy="5638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285728"/>
            <a:ext cx="44291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После того как судили мальчишек, она решила стать учителем, чтобы предотвратить такие ситуации и в 1968 в возрасте 20 лет она начала преподавать. Татьяна Дмитриевна побуждает детей быть самим собой, а не играть чью-то роль.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6539708_26-p-fon-dlya-prezentatsii-strogii-27.jpg"/>
          <p:cNvPicPr>
            <a:picLocks noChangeAspect="1"/>
          </p:cNvPicPr>
          <p:nvPr/>
        </p:nvPicPr>
        <p:blipFill>
          <a:blip r:embed="rId2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643182"/>
            <a:ext cx="4429124" cy="1357298"/>
          </a:xfrm>
        </p:spPr>
        <p:txBody>
          <a:bodyPr>
            <a:noAutofit/>
          </a:bodyPr>
          <a:lstStyle/>
          <a:p>
            <a:r>
              <a:rPr lang="ru-RU" sz="3500" dirty="0" smtClean="0"/>
              <a:t>Екатерина Викторовна работает в нашей школе с 2012 года и уже 10 лет преподает уроки. С школьных времён она вдохновилась учителями и пошла по их стопам! Сейчас она обучает учит умных и ответственных учеников. </a:t>
            </a:r>
            <a:endParaRPr lang="ru-RU" sz="3500" dirty="0"/>
          </a:p>
        </p:txBody>
      </p:sp>
      <p:pic>
        <p:nvPicPr>
          <p:cNvPr id="4" name="Содержимое 3" descr="IMG-20220928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763311" cy="4763311"/>
          </a:xfrm>
        </p:spPr>
      </p:pic>
      <p:sp>
        <p:nvSpPr>
          <p:cNvPr id="7" name="TextBox 6"/>
          <p:cNvSpPr txBox="1"/>
          <p:nvPr/>
        </p:nvSpPr>
        <p:spPr>
          <a:xfrm>
            <a:off x="214282" y="4857760"/>
            <a:ext cx="428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Дмитриева Екатерина Викторовна</a:t>
            </a:r>
          </a:p>
          <a:p>
            <a:r>
              <a:rPr lang="ru-RU" sz="2000" dirty="0" smtClean="0"/>
              <a:t>Учитель русского и литературы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8453232_50-funart_pro-p-oboi-fon-literaturnii-fon-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64896" cy="5904656"/>
          </a:xfrm>
          <a:noFill/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История происхождения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этого праздника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5063188_1-krot-info-p-foni-pod-starinu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Вот мы с вами и узнали немного о наших прекрасных учителях, так давайте же и мы будем  показывать учителям только свои лучшие качества!</a:t>
            </a:r>
            <a:endParaRPr lang="ru-RU" dirty="0"/>
          </a:p>
        </p:txBody>
      </p:sp>
      <p:pic>
        <p:nvPicPr>
          <p:cNvPr id="5" name="Рисунок 4" descr="85376567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929066"/>
            <a:ext cx="2393354" cy="2357454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3929066"/>
            <a:ext cx="2815519" cy="2214578"/>
          </a:xfrm>
          <a:prstGeom prst="rect">
            <a:avLst/>
          </a:prstGeom>
        </p:spPr>
      </p:pic>
      <p:pic>
        <p:nvPicPr>
          <p:cNvPr id="7" name="Рисунок 6" descr="uchitel-2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3786190"/>
            <a:ext cx="2667012" cy="2005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animaciya-s-dnem-uchitelya-vip-otkrytki.ru_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2254480_1-damion-club-p-klassicheskii-fon-dlya-prezentatsii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429000"/>
            <a:ext cx="7560840" cy="14401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В России профессиональный праздник учителей </a:t>
            </a:r>
            <a:r>
              <a:rPr lang="ru-RU" sz="4000" b="1" dirty="0" smtClean="0"/>
              <a:t>был учрежден на 29 лет раньше, чем ЮНЕСКО провозгласила 5 октября Всемирным днем учителя.</a:t>
            </a:r>
            <a:r>
              <a:rPr lang="ru-RU" sz="4000" dirty="0" smtClean="0"/>
              <a:t> </a:t>
            </a:r>
            <a:r>
              <a:rPr lang="ru-RU" sz="4000" b="1" dirty="0" smtClean="0"/>
              <a:t>Указ Верховного Совета СССР об учреждении этого праздника вышел 29 сентября 1965 года</a:t>
            </a:r>
            <a:r>
              <a:rPr lang="ru-RU" sz="4000" dirty="0" smtClean="0"/>
              <a:t>. В советскую эпоху День учителя отмечался в первое воскресенье октября во всех союзных республиках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5063188_1-krot-info-p-foni-pod-starinu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"/>
          </a:blip>
          <a:stretch>
            <a:fillRect/>
          </a:stretch>
        </p:blipFill>
        <p:spPr>
          <a:xfrm>
            <a:off x="0" y="0"/>
            <a:ext cx="91450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5976664" cy="1512168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В 1994 году Всемирный день учителя отмечался в этот день впервые, и с тех пор праздничные мероприятия неизменно проходят 5 октября, хотя в некоторых странах праздник отмечается и в другие дни, близкие к этой дате</a:t>
            </a:r>
            <a:endParaRPr lang="ru-RU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3789040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Главное, чтобы празднования не совпали с осенними каникулами в северном полушарии и с весенними каникулами — в южном.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f5baef4b6b6677020ab8d091ef78a3bc_w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789040"/>
            <a:ext cx="1905000" cy="2390775"/>
          </a:xfrm>
          <a:prstGeom prst="rect">
            <a:avLst/>
          </a:prstGeom>
        </p:spPr>
      </p:pic>
      <p:pic>
        <p:nvPicPr>
          <p:cNvPr id="9" name="Рисунок 8" descr="aa5165eb495c25971190bbaf72ad38f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0"/>
            <a:ext cx="428625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1645063197_3-krot-info-p-foni-pod-starinu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352" y="1412776"/>
            <a:ext cx="5832648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Но где бы, ни бывали мы,</a:t>
            </a:r>
            <a:br>
              <a:rPr lang="ru-RU" sz="3600" b="1" i="1" dirty="0" smtClean="0">
                <a:solidFill>
                  <a:schemeClr val="bg1"/>
                </a:solidFill>
              </a:rPr>
            </a:br>
            <a:r>
              <a:rPr lang="ru-RU" sz="3600" b="1" i="1" dirty="0" smtClean="0">
                <a:solidFill>
                  <a:schemeClr val="bg1"/>
                </a:solidFill>
              </a:rPr>
              <a:t>Тебя не забывали мы,</a:t>
            </a:r>
            <a:br>
              <a:rPr lang="ru-RU" sz="3600" b="1" i="1" dirty="0" smtClean="0">
                <a:solidFill>
                  <a:schemeClr val="bg1"/>
                </a:solidFill>
              </a:rPr>
            </a:br>
            <a:r>
              <a:rPr lang="ru-RU" sz="3600" b="1" i="1" dirty="0" smtClean="0">
                <a:solidFill>
                  <a:schemeClr val="bg1"/>
                </a:solidFill>
              </a:rPr>
              <a:t>Как мать не забывают сыновья...</a:t>
            </a:r>
            <a:br>
              <a:rPr lang="ru-RU" sz="3600" b="1" i="1" dirty="0" smtClean="0">
                <a:solidFill>
                  <a:schemeClr val="bg1"/>
                </a:solidFill>
              </a:rPr>
            </a:br>
            <a:r>
              <a:rPr lang="ru-RU" sz="3600" b="1" i="1" dirty="0" smtClean="0">
                <a:solidFill>
                  <a:schemeClr val="bg1"/>
                </a:solidFill>
              </a:rPr>
              <a:t>Простая и сердечная,</a:t>
            </a:r>
            <a:br>
              <a:rPr lang="ru-RU" sz="3600" b="1" i="1" dirty="0" smtClean="0">
                <a:solidFill>
                  <a:schemeClr val="bg1"/>
                </a:solidFill>
              </a:rPr>
            </a:br>
            <a:r>
              <a:rPr lang="ru-RU" sz="3600" b="1" i="1" dirty="0" smtClean="0">
                <a:solidFill>
                  <a:schemeClr val="bg1"/>
                </a:solidFill>
              </a:rPr>
              <a:t>Вы — юность наша вечная,</a:t>
            </a:r>
            <a:br>
              <a:rPr lang="ru-RU" sz="3600" b="1" i="1" dirty="0" smtClean="0">
                <a:solidFill>
                  <a:schemeClr val="bg1"/>
                </a:solidFill>
              </a:rPr>
            </a:br>
            <a:r>
              <a:rPr lang="ru-RU" sz="3600" b="1" i="1" dirty="0" smtClean="0">
                <a:solidFill>
                  <a:schemeClr val="bg1"/>
                </a:solidFill>
              </a:rPr>
              <a:t>Учительница первая моя!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381101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Кто нас учит?</a:t>
            </a:r>
            <a:br>
              <a:rPr lang="ru-RU" sz="3200" b="1" i="1" dirty="0" smtClean="0">
                <a:solidFill>
                  <a:schemeClr val="bg1"/>
                </a:solidFill>
              </a:rPr>
            </a:br>
            <a:r>
              <a:rPr lang="ru-RU" sz="3200" b="1" i="1" dirty="0" smtClean="0">
                <a:solidFill>
                  <a:schemeClr val="bg1"/>
                </a:solidFill>
              </a:rPr>
              <a:t>Кто нас мучит?</a:t>
            </a:r>
            <a:br>
              <a:rPr lang="ru-RU" sz="3200" b="1" i="1" dirty="0" smtClean="0">
                <a:solidFill>
                  <a:schemeClr val="bg1"/>
                </a:solidFill>
              </a:rPr>
            </a:br>
            <a:r>
              <a:rPr lang="ru-RU" sz="3200" b="1" i="1" dirty="0" smtClean="0">
                <a:solidFill>
                  <a:schemeClr val="bg1"/>
                </a:solidFill>
              </a:rPr>
              <a:t>Кто нам знания дает?</a:t>
            </a:r>
            <a:br>
              <a:rPr lang="ru-RU" sz="3200" b="1" i="1" dirty="0" smtClean="0">
                <a:solidFill>
                  <a:schemeClr val="bg1"/>
                </a:solidFill>
              </a:rPr>
            </a:br>
            <a:r>
              <a:rPr lang="ru-RU" sz="3200" b="1" i="1" dirty="0" smtClean="0">
                <a:solidFill>
                  <a:schemeClr val="bg1"/>
                </a:solidFill>
              </a:rPr>
              <a:t>Это школьный наш учитель -</a:t>
            </a:r>
            <a:br>
              <a:rPr lang="ru-RU" sz="3200" b="1" i="1" dirty="0" smtClean="0">
                <a:solidFill>
                  <a:schemeClr val="bg1"/>
                </a:solidFill>
              </a:rPr>
            </a:br>
            <a:r>
              <a:rPr lang="ru-RU" sz="3200" b="1" i="1" dirty="0" smtClean="0">
                <a:solidFill>
                  <a:schemeClr val="bg1"/>
                </a:solidFill>
              </a:rPr>
              <a:t>Удивительный народ</a:t>
            </a:r>
            <a:r>
              <a:rPr lang="ru-RU" sz="3200" b="1" i="1" dirty="0" smtClean="0"/>
              <a:t>.</a:t>
            </a:r>
            <a:endParaRPr lang="ru-RU" sz="3200" b="1" i="1" dirty="0"/>
          </a:p>
        </p:txBody>
      </p:sp>
      <p:pic>
        <p:nvPicPr>
          <p:cNvPr id="19" name="Рисунок 18" descr="HrNd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4644008" y="2944522"/>
            <a:ext cx="3600400" cy="3913478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03673586_32-p-yarkii-fon-dlya-prezentatsii-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/>
              <a:t>Увидев танцующего Путина у </a:t>
            </a:r>
            <a:r>
              <a:rPr lang="ru-RU" sz="6000" dirty="0" smtClean="0"/>
              <a:t>одного из вас было вот такое лицо!!!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zgif.com-resize-7_157544834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4448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runge-background-with-space-for-text_36662-9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Т.к многие ученики мало что знают</a:t>
            </a:r>
            <a:br>
              <a:rPr lang="ru-RU" dirty="0" smtClean="0"/>
            </a:br>
            <a:r>
              <a:rPr lang="ru-RU" dirty="0" smtClean="0"/>
              <a:t>о наших учителях , сейчас мы вновь познакомимся с ними!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2_3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996952"/>
            <a:ext cx="476250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1616539708_26-p-fon-dlya-prezentatsii-strogii-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12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 cstate="print"/>
          <a:stretch>
            <a:fillRect/>
          </a:stretch>
        </p:blipFill>
        <p:spPr>
          <a:xfrm>
            <a:off x="0" y="458112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44999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Это наш </a:t>
            </a:r>
            <a:r>
              <a:rPr lang="ru-RU" sz="4900" dirty="0" smtClean="0"/>
              <a:t>директор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IMG-20220928-WA0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72000" cy="4562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6016" y="2420888"/>
            <a:ext cx="4427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Учителем стала в 1990-ом году в возрасте 19-ти лет. В нашей школе работает уже 32 года</a:t>
            </a:r>
            <a:endParaRPr lang="ru-RU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5436096" y="54868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Лемешко</a:t>
            </a:r>
            <a:r>
              <a:rPr lang="ru-RU" sz="3200" dirty="0" smtClean="0"/>
              <a:t> Вера Вячеславовна </a:t>
            </a:r>
            <a:endParaRPr lang="ru-RU" sz="3200" dirty="0"/>
          </a:p>
        </p:txBody>
      </p:sp>
      <p:pic>
        <p:nvPicPr>
          <p:cNvPr id="16" name="Рисунок 15" descr="92666518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4143853"/>
            <a:ext cx="2256530" cy="2714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643</Words>
  <Application>Microsoft Office PowerPoint</Application>
  <PresentationFormat>Экран (4:3)</PresentationFormat>
  <Paragraphs>46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История происхождения  этого праздника</vt:lpstr>
      <vt:lpstr>В России профессиональный праздник учителей был учрежден на 29 лет раньше, чем ЮНЕСКО провозгласила 5 октября Всемирным днем учителя. Указ Верховного Совета СССР об учреждении этого праздника вышел 29 сентября 1965 года. В советскую эпоху День учителя отмечался в первое воскресенье октября во всех союзных республиках.</vt:lpstr>
      <vt:lpstr>В 1994 году Всемирный день учителя отмечался в этот день впервые, и с тех пор праздничные мероприятия неизменно проходят 5 октября, хотя в некоторых странах праздник отмечается и в другие дни, близкие к этой дате</vt:lpstr>
      <vt:lpstr>Но где бы, ни бывали мы, Тебя не забывали мы, Как мать не забывают сыновья... Простая и сердечная, Вы — юность наша вечная, Учительница первая моя! </vt:lpstr>
      <vt:lpstr>Увидев танцующего Путина у одного из вас было вот такое лицо!!!</vt:lpstr>
      <vt:lpstr>Слайд 7</vt:lpstr>
      <vt:lpstr>Т.к многие ученики мало что знают о наших учителях , сейчас мы вновь познакомимся с ними!  </vt:lpstr>
      <vt:lpstr>Это наш директор. </vt:lpstr>
      <vt:lpstr>Вера Вячеславовна любит послушных, старательных, внимательных, добрых и отзывчивых учеников!</vt:lpstr>
      <vt:lpstr>Иванькова Олеся Викторовна Завуч</vt:lpstr>
      <vt:lpstr>Слайд 12</vt:lpstr>
      <vt:lpstr>Гольцова Татьяна Григорьевна .  Учитель начальных классов.</vt:lpstr>
      <vt:lpstr>               </vt:lpstr>
      <vt:lpstr> Ольга Витальевна работает в школе с 1985 года и уже как 35 лет обучает наших детей иностранным языкам. Она считает что хороший ученик – это ученик который быстро усваивает материал, прилежно учится, умеет пользоваться усвоенным материалом, у ученика должны быть развиты: острый ум, хорошая память,  ответственность,  целеустремлённость, дисциплинированность и самокритичность    </vt:lpstr>
      <vt:lpstr>Бондарь Николай Олегович учитель физкультуры</vt:lpstr>
      <vt:lpstr>Ковальчук Наталья Леонидовна. Учитель : химии, физики и биологии </vt:lpstr>
      <vt:lpstr>Гавриленко Татьяна Дмитриевна. Учитель географии, истории и общества </vt:lpstr>
      <vt:lpstr>Екатерина Викторовна работает в нашей школе с 2012 года и уже 10 лет преподает уроки. С школьных времён она вдохновилась учителями и пошла по их стопам! Сейчас она обучает учит умных и ответственных учеников. </vt:lpstr>
      <vt:lpstr>Вот мы с вами и узнали немного о наших прекрасных учителях, так давайте же и мы будем  показывать учителям только свои лучшие качества!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zZz</cp:lastModifiedBy>
  <cp:revision>55</cp:revision>
  <dcterms:created xsi:type="dcterms:W3CDTF">2022-09-28T00:05:06Z</dcterms:created>
  <dcterms:modified xsi:type="dcterms:W3CDTF">2022-10-05T00:41:48Z</dcterms:modified>
</cp:coreProperties>
</file>